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Welcome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Trip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Destination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Destination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Closing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