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My Travel Adventures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Destinations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Memories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ADD8E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Future Journeys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