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_rels/slideLayout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63600"/>
            <a:ext cx="9071280" cy="67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E890533-AA2C-48F7-B2C6-9667BF76522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63600"/>
            <a:ext cx="9071280" cy="670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FC007DF-DD4D-41F1-911F-C6BA3E6D1C21}" type="slidenum">
              <a:rPr b="0" lang="en-US" sz="14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rPr>
              <a:t>2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28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Sample  Slide 1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504000" y="1326240"/>
            <a:ext cx="907128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marL="216000" indent="-2160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Sample Point 1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Sample Point 2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28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Sample  Slide 2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504000" y="1326240"/>
            <a:ext cx="907128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marL="216000" indent="-2160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Sample Point 1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Sample Point 2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Sample Point 3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Application>LibreOffice/25.2.5.1$Windows_X86_64 LibreOffice_project/484541f705153d4ff78284873b0153c3e5a280db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2025-10-16T08:13:40Z</dcterms:created>
  <dc:creator>Lenovo</dc:creator>
  <dc:description/>
  <dc:language>en-US</dc:language>
  <cp:lastModifiedBy/>
  <dcterms:modified xsi:type="dcterms:W3CDTF">2025-10-16T08:35:06Z</dcterms:modified>
  <cp:revision>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2</vt:r8>
  </property>
</Properties>
</file>