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3CF4115-6354-4B4B-85E2-164D1DB91C2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F1C8B5C-CD6F-4530-8263-38CF1EB67E3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1FA0503-FE74-448E-982B-E23CB2B8EB7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EBCFC77-5E7D-4B52-BC64-71F14DC58D0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9D0E3B6-4800-40C0-8F69-51C9BD4295D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CF5B0EB-D90E-40C6-811A-47BE484AE5B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21E6BDD-298A-404C-98DB-E3195495792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CB93D1C-73A2-475D-9A73-4EB9FBB9EA5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FD964BF-5560-4202-9735-831BE025551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5B49097-E67F-4589-AFA5-803B9C77E68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8A8E8A5-AEBB-47BF-80E8-5EBB10A7FE0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FF22775-8E01-410A-B1D9-5247759A980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IN" sz="4400" spc="-1" strike="noStrike">
                <a:latin typeface="Arial"/>
              </a:rPr>
              <a:t>Click to edit the title text format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latin typeface="Arial"/>
              </a:rPr>
              <a:t>Click to edit the outline text format</a:t>
            </a:r>
            <a:endParaRPr b="0" lang="en-IN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latin typeface="Arial"/>
              </a:rPr>
              <a:t>Second Outline Level</a:t>
            </a:r>
            <a:endParaRPr b="0" lang="en-IN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latin typeface="Arial"/>
              </a:rPr>
              <a:t>Third Outline Level</a:t>
            </a:r>
            <a:endParaRPr b="0" lang="en-IN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latin typeface="Arial"/>
              </a:rPr>
              <a:t>Fourth Outline Level</a:t>
            </a:r>
            <a:endParaRPr b="0" lang="en-IN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Fifth Outline Level</a:t>
            </a:r>
            <a:endParaRPr b="0" lang="en-IN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Sixth Outline Level</a:t>
            </a:r>
            <a:endParaRPr b="0" lang="en-IN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Seventh Outline Level</a:t>
            </a:r>
            <a:endParaRPr b="0" lang="en-IN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IN" sz="1400" spc="-1" strike="noStrike">
                <a:latin typeface="Times New Roman"/>
              </a:defRPr>
            </a:lvl1pPr>
          </a:lstStyle>
          <a:p>
            <a:r>
              <a:rPr b="0" lang="en-IN" sz="1400" spc="-1" strike="noStrike">
                <a:latin typeface="Times New Roman"/>
              </a:rPr>
              <a:t>&lt;date/time&gt;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en-IN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IN" sz="1400" spc="-1" strike="noStrike">
                <a:latin typeface="Times New Roman"/>
              </a:rPr>
              <a:t>&lt;footer&gt;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IN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D39FD0DA-8FC3-4B28-83D3-451451DA162D}" type="slidenum">
              <a:rPr b="0" lang="en-IN" sz="1400" spc="-1" strike="noStrike">
                <a:latin typeface="Times New Roman"/>
              </a:rPr>
              <a:t>&lt;number&gt;</a:t>
            </a:fld>
            <a:endParaRPr b="0" lang="en-IN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"/>
          <p:cNvSpPr txBox="1"/>
          <p:nvPr/>
        </p:nvSpPr>
        <p:spPr>
          <a:xfrm>
            <a:off x="2880000" y="154800"/>
            <a:ext cx="4320000" cy="144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1" lang="en-IN" sz="2800" spc="-1" strike="noStrike">
                <a:solidFill>
                  <a:srgbClr val="ff0000"/>
                </a:solidFill>
                <a:latin typeface="Arial"/>
              </a:rPr>
              <a:t>Key Takeaway: Customer satisfaction increased by </a:t>
            </a:r>
            <a:r>
              <a:rPr b="1" lang="en-IN" sz="2800" spc="-1" strike="noStrike">
                <a:solidFill>
                  <a:srgbClr val="ff0000"/>
                </a:solidFill>
                <a:latin typeface="Arial"/>
              </a:rPr>
              <a:t>42%</a:t>
            </a:r>
            <a:endParaRPr b="1" lang="en-IN" sz="2800" spc="-1" strike="noStrike">
              <a:solidFill>
                <a:srgbClr val="ff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2025-11-06T17:27:12Z</dcterms:created>
  <dc:creator/>
  <dc:description/>
  <dc:language>en-IN</dc:language>
  <cp:lastModifiedBy/>
  <dcterms:modified xsi:type="dcterms:W3CDTF">2025-11-06T17:33:16Z</dcterms:modified>
  <cp:revision>2</cp:revision>
  <dc:subject/>
  <dc:title/>
</cp:coreProperties>
</file>