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presProps.xml" ContentType="application/vnd.openxmlformats-officedocument.presentationml.presPro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5.xml.rels" ContentType="application/vnd.openxmlformats-package.relationships+xml"/>
  <Override PartName="/ppt/slides/_rels/slide14.xml.rels" ContentType="application/vnd.openxmlformats-package.relationships+xml"/>
  <Override PartName="/ppt/slides/_rels/slide11.xml.rels" ContentType="application/vnd.openxmlformats-package.relationships+xml"/>
  <Override PartName="/ppt/slides/_rels/slide1.xml.rels" ContentType="application/vnd.openxmlformats-package.relationships+xml"/>
  <Override PartName="/ppt/slides/_rels/slide4.xml.rels" ContentType="application/vnd.openxmlformats-package.relationships+xml"/>
  <Override PartName="/ppt/slides/_rels/slide2.xml.rels" ContentType="application/vnd.openxmlformats-package.relationships+xml"/>
  <Override PartName="/ppt/slides/_rels/slide5.xml.rels" ContentType="application/vnd.openxmlformats-package.relationships+xml"/>
  <Override PartName="/ppt/slides/_rels/slide3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0.xml.rels" ContentType="application/vnd.openxmlformats-package.relationships+xml"/>
  <Override PartName="/ppt/slides/slide13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16C971E-B2B4-4A4D-8148-EC1F17B58EC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116ADA2-9BF7-465A-A5ED-66303BB1E56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237585D-3A67-46F6-A1AF-6E032889A79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7D37F29-50E4-477A-A5C8-3CA01FB52FE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7FC7237-CC79-49B1-AFE1-6C281BA8359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204C568-41D2-4662-9629-0997CB533AB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ABB5920-A33A-4867-B899-2F9956A6A54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70BEF4F-776D-42AE-B4EB-4A64AF3EB28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ACF5ED8-23AD-46EF-97F8-048C2C249C2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970CEAF-20F2-47DF-8822-E7AF3AAA3E7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2D73740-B3E3-41BC-9145-CFE8F868BF0C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CE962CB-313E-4E35-8546-AEB7CD69CBAE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IN" sz="4400" spc="-1" strike="noStrike">
                <a:latin typeface="Arial"/>
              </a:rPr>
              <a:t>Click to edit the title text format</a:t>
            </a:r>
            <a:endParaRPr b="0" lang="en-IN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3200" spc="-1" strike="noStrike">
                <a:latin typeface="Arial"/>
              </a:rPr>
              <a:t>Click to edit the outline text format</a:t>
            </a:r>
            <a:endParaRPr b="0" lang="en-IN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800" spc="-1" strike="noStrike">
                <a:latin typeface="Arial"/>
              </a:rPr>
              <a:t>Second Outline Level</a:t>
            </a:r>
            <a:endParaRPr b="0" lang="en-IN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400" spc="-1" strike="noStrike">
                <a:latin typeface="Arial"/>
              </a:rPr>
              <a:t>Third Outline Level</a:t>
            </a:r>
            <a:endParaRPr b="0" lang="en-IN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000" spc="-1" strike="noStrike">
                <a:latin typeface="Arial"/>
              </a:rPr>
              <a:t>Fourth Outline Level</a:t>
            </a:r>
            <a:endParaRPr b="0" lang="en-IN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latin typeface="Arial"/>
              </a:rPr>
              <a:t>Fifth Outline Level</a:t>
            </a:r>
            <a:endParaRPr b="0" lang="en-IN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latin typeface="Arial"/>
              </a:rPr>
              <a:t>Sixth Outline Level</a:t>
            </a:r>
            <a:endParaRPr b="0" lang="en-IN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latin typeface="Arial"/>
              </a:rPr>
              <a:t>Seventh Outline Level</a:t>
            </a:r>
            <a:endParaRPr b="0" lang="en-IN" sz="20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IN" sz="1400" spc="-1" strike="noStrike">
                <a:latin typeface="Times New Roman"/>
              </a:defRPr>
            </a:lvl1pPr>
          </a:lstStyle>
          <a:p>
            <a:r>
              <a:rPr b="0" lang="en-IN" sz="1400" spc="-1" strike="noStrike">
                <a:latin typeface="Times New Roman"/>
              </a:rPr>
              <a:t>&lt;date/time&gt;</a:t>
            </a:r>
            <a:endParaRPr b="0" lang="en-IN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buNone/>
              <a:defRPr b="0" lang="en-IN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en-IN" sz="1400" spc="-1" strike="noStrike">
                <a:latin typeface="Times New Roman"/>
              </a:rPr>
              <a:t>&lt;footer&gt;</a:t>
            </a:r>
            <a:endParaRPr b="0" lang="en-IN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en-IN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49B7D15A-9253-4C70-8D5B-28278DF7B1E6}" type="slidenum">
              <a:rPr b="0" lang="en-IN" sz="1400" spc="-1" strike="noStrike">
                <a:latin typeface="Times New Roman"/>
              </a:rPr>
              <a:t>&lt;number&gt;</a:t>
            </a:fld>
            <a:endParaRPr b="0" lang="en-IN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</TotalTime>
  <Application>LibreOffice/7.3.7.2$Linux_X86_64 LibreOffice_project/30$Build-2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2025-11-06T17:27:12Z</dcterms:created>
  <dc:creator/>
  <dc:description/>
  <dc:language>en-IN</dc:language>
  <cp:lastModifiedBy/>
  <dcterms:modified xsi:type="dcterms:W3CDTF">2025-11-06T18:51:10Z</dcterms:modified>
  <cp:revision>3</cp:revision>
  <dc:subject/>
  <dc:title/>
</cp:coreProperties>
</file>