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8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Sample Slide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Sample Point 1</a:t>
            </a:r>
            <a:endParaRPr lang="en-US"/>
          </a:p>
          <a:p>
            <a:r>
              <a:rPr lang="en-US"/>
              <a:t>Sample Point 2</a:t>
            </a:r>
            <a:endParaRPr lang="en-US"/>
          </a:p>
          <a:p>
            <a:r>
              <a:rPr lang="en-US"/>
              <a:t>Sample Point 3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WPS Presentation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SimSun</vt:lpstr>
      <vt:lpstr>Wingdings</vt:lpstr>
      <vt:lpstr>Arial Unicode MS</vt:lpstr>
      <vt:lpstr>Calibri Light</vt:lpstr>
      <vt:lpstr>Calibri</vt:lpstr>
      <vt:lpstr>Microsoft YaHei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ayush</dc:creator>
  <cp:lastModifiedBy>ayush</cp:lastModifiedBy>
  <cp:revision>3</cp:revision>
  <dcterms:created xsi:type="dcterms:W3CDTF">2025-07-23T00:59:00Z</dcterms:created>
  <dcterms:modified xsi:type="dcterms:W3CDTF">2025-10-17T19:12:22Z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E3C7E50AF07C4912BCB9DD191AFFA078_11</vt:lpwstr>
  </property>
  <property fmtid="{D5CDD505-2E9C-101B-9397-08002B2CF9AE}" pid="3" name="KSOProductBuildVer">
    <vt:lpwstr>1033-12.2.0.22549</vt:lpwstr>
  </property>
</Properties>
</file>