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_rels/slide8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86280"/>
            <a:ext cx="9071280" cy="6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E2F80E8-2867-431B-AD93-8E8607345FD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28958B9-98B4-49FA-9288-FA99BE8559BF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280" cy="94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subTitle"/>
          </p:nvPr>
        </p:nvSpPr>
        <p:spPr>
          <a:xfrm>
            <a:off x="504000" y="1326240"/>
            <a:ext cx="907128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LibreOffice/25.8.2.2$MacOSX_X86_64 LibreOffice_project/d401f2107ccab8f924a8e2df40f573aab7605b6f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2025-10-24T18:25:30Z</dcterms:created>
  <dc:creator/>
  <dc:description/>
  <dc:language>en-US</dc:language>
  <cp:lastModifiedBy/>
  <dcterms:modified xsi:type="dcterms:W3CDTF">2025-10-24T18:32:14Z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