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6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1383" y="6263638"/>
            <a:ext cx="540617" cy="59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27997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Espiral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</cp:revision>
  <dcterms:created xsi:type="dcterms:W3CDTF">2024-07-22T13:18:46Z</dcterms:created>
  <dcterms:modified xsi:type="dcterms:W3CDTF">2024-07-22T15:43:58Z</dcterms:modified>
</cp:coreProperties>
</file>